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810900" y="4221088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«Да! Начинаем!»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373616" cy="3384376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5400" dirty="0" smtClean="0">
                <a:solidFill>
                  <a:schemeClr val="tx2"/>
                </a:solidFill>
              </a:rPr>
              <a:t>Привет</a:t>
            </a:r>
            <a:r>
              <a:rPr lang="ru-RU" sz="5400" dirty="0">
                <a:solidFill>
                  <a:schemeClr val="tx2"/>
                </a:solidFill>
              </a:rPr>
              <a:t>! </a:t>
            </a:r>
            <a:r>
              <a:rPr lang="ru-RU" sz="5400" dirty="0" smtClean="0">
                <a:solidFill>
                  <a:schemeClr val="tx2"/>
                </a:solidFill>
              </a:rPr>
              <a:t>👋</a:t>
            </a:r>
          </a:p>
          <a:p>
            <a:pPr marL="0" indent="0" algn="ctr">
              <a:buNone/>
            </a:pPr>
            <a:endParaRPr lang="ru-RU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2"/>
                </a:solidFill>
              </a:rPr>
              <a:t>Давай </a:t>
            </a:r>
            <a:r>
              <a:rPr lang="ru-RU" dirty="0">
                <a:solidFill>
                  <a:schemeClr val="tx2"/>
                </a:solidFill>
              </a:rPr>
              <a:t>проверим, как ты умеешь </a:t>
            </a:r>
            <a:r>
              <a:rPr lang="ru-RU" dirty="0" smtClean="0">
                <a:solidFill>
                  <a:schemeClr val="tx2"/>
                </a:solidFill>
              </a:rPr>
              <a:t>работать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с </a:t>
            </a:r>
            <a:r>
              <a:rPr lang="ru-RU" dirty="0" smtClean="0">
                <a:solidFill>
                  <a:schemeClr val="tx2"/>
                </a:solidFill>
              </a:rPr>
              <a:t>компьютером</a:t>
            </a:r>
            <a:r>
              <a:rPr lang="ru-RU" dirty="0">
                <a:solidFill>
                  <a:schemeClr val="tx2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2779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96944" cy="3816424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r>
              <a:rPr lang="ru-RU" sz="5400" b="1" dirty="0" smtClean="0">
                <a:solidFill>
                  <a:srgbClr val="002060"/>
                </a:solidFill>
              </a:rPr>
              <a:t>Сможешь </a:t>
            </a:r>
          </a:p>
          <a:p>
            <a:r>
              <a:rPr lang="ru-RU" sz="5400" b="1" dirty="0" smtClean="0">
                <a:solidFill>
                  <a:srgbClr val="002060"/>
                </a:solidFill>
              </a:rPr>
              <a:t>открыть </a:t>
            </a:r>
            <a:r>
              <a:rPr lang="ru-RU" sz="5400" b="1" dirty="0">
                <a:solidFill>
                  <a:srgbClr val="002060"/>
                </a:solidFill>
              </a:rPr>
              <a:t>задание? </a:t>
            </a:r>
            <a:r>
              <a:rPr lang="ru-RU" sz="5400" b="1" dirty="0" smtClean="0">
                <a:solidFill>
                  <a:srgbClr val="002060"/>
                </a:solidFill>
              </a:rPr>
              <a:t>💻</a:t>
            </a:r>
          </a:p>
          <a:p>
            <a:r>
              <a:rPr lang="ru-RU" sz="4800" b="1" dirty="0">
                <a:solidFill>
                  <a:srgbClr val="002060"/>
                </a:solidFill>
              </a:rPr>
              <a:t>Открой папку «Задания»</a:t>
            </a:r>
          </a:p>
          <a:p>
            <a:endParaRPr lang="ru-RU" b="1" dirty="0"/>
          </a:p>
          <a:p>
            <a:endParaRPr lang="ru-RU" b="1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72055" y="4221088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«Я справился(</a:t>
            </a:r>
            <a:r>
              <a:rPr lang="ru-RU" sz="3600" b="1" dirty="0" err="1">
                <a:solidFill>
                  <a:srgbClr val="002060"/>
                </a:solidFill>
                <a:hlinkClick r:id="rId2" action="ppaction://hlinksldjump"/>
              </a:rPr>
              <a:t>лась</a:t>
            </a:r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)!»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69142" y="5426643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«Мне нужна помощь»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70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002060"/>
                </a:solidFill>
              </a:rPr>
              <a:t>Что нужно для урока? 📚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52480" y="1860848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«Это задание»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52480" y="3278057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«Это реклама»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52480" y="4698179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«Не знаю»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25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12250"/>
            <a:ext cx="842493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>
                <a:solidFill>
                  <a:srgbClr val="002060"/>
                </a:solidFill>
              </a:rPr>
              <a:t>Отправь мне сообщение! </a:t>
            </a:r>
            <a:r>
              <a:rPr lang="ru-RU" sz="4800" b="1" dirty="0" smtClean="0">
                <a:solidFill>
                  <a:srgbClr val="002060"/>
                </a:solidFill>
              </a:rPr>
              <a:t>💬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Напиши </a:t>
            </a:r>
            <a:r>
              <a:rPr lang="ru-RU" sz="4800" b="1" dirty="0">
                <a:solidFill>
                  <a:srgbClr val="002060"/>
                </a:solidFill>
              </a:rPr>
              <a:t>«Готово</a:t>
            </a:r>
            <a:r>
              <a:rPr lang="ru-RU" sz="4800" b="1" dirty="0" smtClean="0">
                <a:solidFill>
                  <a:srgbClr val="002060"/>
                </a:solidFill>
              </a:rPr>
              <a:t>!»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или </a:t>
            </a:r>
            <a:r>
              <a:rPr lang="ru-RU" sz="4800" b="1" dirty="0">
                <a:solidFill>
                  <a:srgbClr val="002060"/>
                </a:solidFill>
              </a:rPr>
              <a:t>пришли смайлик 😊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63688" y="4838213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«Не получается»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63688" y="3356992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«Я отправил(а)!»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98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6064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>
                <a:solidFill>
                  <a:srgbClr val="002060"/>
                </a:solidFill>
              </a:rPr>
              <a:t>Сделай маленькую работу! 🎨Открой </a:t>
            </a:r>
            <a:r>
              <a:rPr lang="ru-RU" sz="4800" b="1" dirty="0" err="1">
                <a:solidFill>
                  <a:srgbClr val="002060"/>
                </a:solidFill>
              </a:rPr>
              <a:t>Paint</a:t>
            </a:r>
            <a:r>
              <a:rPr lang="ru-RU" sz="4800" b="1" dirty="0">
                <a:solidFill>
                  <a:srgbClr val="002060"/>
                </a:solidFill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</a:rPr>
              <a:t>и </a:t>
            </a:r>
            <a:r>
              <a:rPr lang="ru-RU" sz="4800" b="1" dirty="0">
                <a:solidFill>
                  <a:srgbClr val="002060"/>
                </a:solidFill>
              </a:rPr>
              <a:t>добавь слово «Урок» + картинку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05220" y="3056384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«Готово!»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38400" y="4725144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«Помогите»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15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>
                <a:solidFill>
                  <a:srgbClr val="002060"/>
                </a:solidFill>
              </a:rPr>
              <a:t>Можно ли писать свой адрес в интернете? 🛡️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696" y="2204864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«Да»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24205" y="3619159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«Нет!»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32589" y="5052570"/>
            <a:ext cx="5832648" cy="9144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hlinkClick r:id="rId2" action="ppaction://hlinksldjump"/>
              </a:rPr>
              <a:t>«Не знаю»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00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9"/>
            <a:ext cx="8229600" cy="19442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>
                <a:solidFill>
                  <a:srgbClr val="002060"/>
                </a:solidFill>
              </a:rPr>
              <a:t>Ты сегодня молодец</a:t>
            </a:r>
            <a:r>
              <a:rPr lang="ru-RU" sz="4400" b="1" dirty="0" smtClean="0">
                <a:solidFill>
                  <a:srgbClr val="002060"/>
                </a:solidFill>
              </a:rPr>
              <a:t>!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Как </a:t>
            </a:r>
            <a:r>
              <a:rPr lang="ru-RU" sz="4400" b="1" dirty="0">
                <a:solidFill>
                  <a:srgbClr val="002060"/>
                </a:solidFill>
              </a:rPr>
              <a:t>всё прошло? 😊</a:t>
            </a:r>
          </a:p>
        </p:txBody>
      </p:sp>
      <p:pic>
        <p:nvPicPr>
          <p:cNvPr id="1026" name="Picture 2" descr="Picture background">
            <a:hlinkClick r:id="rId2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40" r="24177"/>
          <a:stretch/>
        </p:blipFill>
        <p:spPr bwMode="auto">
          <a:xfrm>
            <a:off x="768686" y="1946532"/>
            <a:ext cx="2751797" cy="2167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avatars.mds.yandex.net/i?id=764236a33e34ad7e01f96db0e4407d70bff3493f-7598369-images-thumbs&amp;n=13">
            <a:hlinkClick r:id="rId2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96" b="17314"/>
          <a:stretch/>
        </p:blipFill>
        <p:spPr bwMode="auto">
          <a:xfrm>
            <a:off x="5002670" y="1887239"/>
            <a:ext cx="2939339" cy="2008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114010"/>
            <a:ext cx="2177077" cy="2189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54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8000" b="1" dirty="0" smtClean="0">
                <a:solidFill>
                  <a:srgbClr val="002060"/>
                </a:solidFill>
              </a:rPr>
              <a:t>🌟 </a:t>
            </a:r>
            <a:r>
              <a:rPr lang="ru-RU" sz="8000" b="1" dirty="0">
                <a:solidFill>
                  <a:srgbClr val="002060"/>
                </a:solidFill>
              </a:rPr>
              <a:t>МОЛОДЕЦ! </a:t>
            </a:r>
            <a:r>
              <a:rPr lang="ru-RU" sz="8000" b="1" dirty="0" smtClean="0">
                <a:solidFill>
                  <a:srgbClr val="002060"/>
                </a:solidFill>
              </a:rPr>
              <a:t>🌟</a:t>
            </a:r>
          </a:p>
          <a:p>
            <a:pPr marL="0" indent="0" algn="ctr">
              <a:buNone/>
            </a:pPr>
            <a:endParaRPr lang="ru-RU" sz="54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2060"/>
                </a:solidFill>
              </a:rPr>
              <a:t>Ты </a:t>
            </a:r>
            <a:r>
              <a:rPr lang="ru-RU" sz="5400" b="1" dirty="0">
                <a:solidFill>
                  <a:srgbClr val="002060"/>
                </a:solidFill>
              </a:rPr>
              <a:t>отлично справился(</a:t>
            </a:r>
            <a:r>
              <a:rPr lang="ru-RU" sz="5400" b="1" dirty="0" err="1">
                <a:solidFill>
                  <a:srgbClr val="002060"/>
                </a:solidFill>
              </a:rPr>
              <a:t>лась</a:t>
            </a:r>
            <a:r>
              <a:rPr lang="ru-RU" sz="5400" b="1" dirty="0">
                <a:solidFill>
                  <a:srgbClr val="002060"/>
                </a:solidFill>
              </a:rPr>
              <a:t>)!</a:t>
            </a:r>
          </a:p>
        </p:txBody>
      </p:sp>
    </p:spTree>
    <p:extLst>
      <p:ext uri="{BB962C8B-B14F-4D97-AF65-F5344CB8AC3E}">
        <p14:creationId xmlns:p14="http://schemas.microsoft.com/office/powerpoint/2010/main" val="39386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1250</TotalTime>
  <Words>135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6</cp:revision>
  <dcterms:created xsi:type="dcterms:W3CDTF">2025-11-03T19:13:31Z</dcterms:created>
  <dcterms:modified xsi:type="dcterms:W3CDTF">2025-11-04T16:15:44Z</dcterms:modified>
</cp:coreProperties>
</file>