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1.ozone.ru/s3/multimedia-4/6001390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1"/>
          <p:cNvSpPr>
            <a:spLocks noChangeArrowheads="1"/>
          </p:cNvSpPr>
          <p:nvPr/>
        </p:nvSpPr>
        <p:spPr bwMode="auto">
          <a:xfrm>
            <a:off x="4391472" y="836712"/>
            <a:ext cx="475252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государство?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был первым правителем Руси?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правил после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Рюрика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прозвали Олега?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Кем приходился Игорь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Рюрику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древляне убили Игоря?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правил после Игоря?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Ольга сделала для Руси?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Охарактеризуйте Святослава?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1859" name="Picture 3" descr="https://avatars.mds.yandex.net/get-pdb/2129179/b2b0842a-f5d6-4ca8-b163-5d9fe6303036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4248472" cy="3377536"/>
          </a:xfrm>
          <a:prstGeom prst="rect">
            <a:avLst/>
          </a:prstGeom>
          <a:noFill/>
        </p:spPr>
      </p:pic>
      <p:pic>
        <p:nvPicPr>
          <p:cNvPr id="121861" name="Picture 5" descr="https://avatars.mds.yandex.net/get-pdb/963327/805a4f8f-a414-4509-8fb9-73c41e6b4596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17032"/>
            <a:ext cx="4216135" cy="2924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https://ds05.infourok.ru/uploads/ex/01d1/000be8b0-e15706fc/2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avatars.mds.yandex.net/get-zen_doc/1658683/pub_5dcda8a0418cd54d70f2b9ee_5dcdb968f2583c491d72dbb8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8291517" cy="2729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Ст</a:t>
            </a:r>
            <a:r>
              <a:rPr lang="ru-RU" i="1" dirty="0" smtClean="0">
                <a:solidFill>
                  <a:srgbClr val="FF0000"/>
                </a:solidFill>
              </a:rPr>
              <a:t>а</a:t>
            </a:r>
            <a:r>
              <a:rPr lang="ru-RU" i="1" dirty="0" smtClean="0"/>
              <a:t>н</a:t>
            </a:r>
            <a:r>
              <a:rPr lang="ru-RU" i="1" dirty="0" smtClean="0">
                <a:solidFill>
                  <a:srgbClr val="FF0000"/>
                </a:solidFill>
              </a:rPr>
              <a:t>о</a:t>
            </a:r>
            <a:r>
              <a:rPr lang="ru-RU" i="1" dirty="0" smtClean="0"/>
              <a:t>вление Древн</a:t>
            </a:r>
            <a:r>
              <a:rPr lang="ru-RU" i="1" dirty="0" smtClean="0">
                <a:solidFill>
                  <a:srgbClr val="FF0000"/>
                </a:solidFill>
              </a:rPr>
              <a:t>е</a:t>
            </a:r>
            <a:r>
              <a:rPr lang="ru-RU" i="1" dirty="0" smtClean="0"/>
              <a:t>ру</a:t>
            </a:r>
            <a:r>
              <a:rPr lang="ru-RU" i="1" dirty="0" smtClean="0">
                <a:solidFill>
                  <a:srgbClr val="FF0000"/>
                </a:solidFill>
              </a:rPr>
              <a:t>сс</a:t>
            </a:r>
            <a:r>
              <a:rPr lang="ru-RU" i="1" dirty="0" smtClean="0"/>
              <a:t>кого г</a:t>
            </a:r>
            <a:r>
              <a:rPr lang="ru-RU" i="1" dirty="0" smtClean="0">
                <a:solidFill>
                  <a:srgbClr val="FF0000"/>
                </a:solidFill>
              </a:rPr>
              <a:t>о</a:t>
            </a:r>
            <a:r>
              <a:rPr lang="ru-RU" i="1" dirty="0" smtClean="0"/>
              <a:t>сударс</a:t>
            </a:r>
            <a:r>
              <a:rPr lang="ru-RU" i="1" dirty="0" smtClean="0">
                <a:solidFill>
                  <a:srgbClr val="FF0000"/>
                </a:solidFill>
              </a:rPr>
              <a:t>т</a:t>
            </a:r>
            <a:r>
              <a:rPr lang="ru-RU" i="1" dirty="0" smtClean="0"/>
              <a:t>ва</a:t>
            </a:r>
            <a:r>
              <a:rPr lang="ru-RU" i="1" dirty="0" smtClean="0"/>
              <a:t>.</a:t>
            </a:r>
            <a:endParaRPr lang="ru-RU" dirty="0"/>
          </a:p>
        </p:txBody>
      </p:sp>
      <p:pic>
        <p:nvPicPr>
          <p:cNvPr id="15362" name="Picture 2" descr="http://900igr.net/up/datas/225098/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23951"/>
            <a:ext cx="6336704" cy="47525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891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"Откуда есть пошла </a:t>
            </a:r>
            <a:r>
              <a:rPr lang="ru-RU" dirty="0" err="1" smtClean="0"/>
              <a:t>Руськая</a:t>
            </a:r>
            <a:r>
              <a:rPr lang="ru-RU" dirty="0" smtClean="0"/>
              <a:t> земля? </a:t>
            </a:r>
            <a:br>
              <a:rPr lang="ru-RU" dirty="0" smtClean="0"/>
            </a:br>
            <a:r>
              <a:rPr lang="ru-RU" dirty="0" smtClean="0"/>
              <a:t>Кто </a:t>
            </a:r>
            <a:r>
              <a:rPr lang="ru-RU" dirty="0" err="1" smtClean="0"/>
              <a:t>первее</a:t>
            </a:r>
            <a:r>
              <a:rPr lang="ru-RU" dirty="0" smtClean="0"/>
              <a:t> в Киеве начал </a:t>
            </a:r>
            <a:r>
              <a:rPr lang="ru-RU" dirty="0" err="1" smtClean="0"/>
              <a:t>княжити</a:t>
            </a:r>
            <a:r>
              <a:rPr lang="ru-RU" dirty="0" smtClean="0"/>
              <a:t>? </a:t>
            </a:r>
            <a:br>
              <a:rPr lang="ru-RU" dirty="0" smtClean="0"/>
            </a:br>
            <a:r>
              <a:rPr lang="ru-RU" dirty="0" smtClean="0"/>
              <a:t>Откуда </a:t>
            </a:r>
            <a:r>
              <a:rPr lang="ru-RU" dirty="0" err="1" smtClean="0"/>
              <a:t>Руськая</a:t>
            </a:r>
            <a:r>
              <a:rPr lang="ru-RU" dirty="0" smtClean="0"/>
              <a:t> земля стала есть?".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3429000"/>
            <a:ext cx="8236024" cy="26511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 descr="https://avatars.mds.yandex.net/get-zen_doc/1131118/pub_5db4382a86c4a900b1f1e4c2_5db438aa8d5b5f00b16c95cd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060848"/>
            <a:ext cx="3844709" cy="4586301"/>
          </a:xfrm>
          <a:prstGeom prst="rect">
            <a:avLst/>
          </a:prstGeom>
          <a:noFill/>
        </p:spPr>
      </p:pic>
      <p:pic>
        <p:nvPicPr>
          <p:cNvPr id="17414" name="Picture 6" descr="https://avatars.mds.yandex.net/get-zen_doc/167204/pub_5d7249e9bd639600ad2cf5a9_5d724a4a32335400ad8be8a9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636912"/>
            <a:ext cx="4574668" cy="3616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728920" cy="6552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Государство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объединение людей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которые живут на одной территории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признают высшую власть 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правителя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Признание ее выражается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готовности людей платить налоги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Взаимоотношения людей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регулируются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законами.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Осуществляется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охрана – армией.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ds04.infourok.ru/uploads/ex/080c/0002b3a3-be9a7b5f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36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1"/>
          <p:cNvSpPr>
            <a:spLocks noChangeArrowheads="1"/>
          </p:cNvSpPr>
          <p:nvPr/>
        </p:nvSpPr>
        <p:spPr bwMode="auto">
          <a:xfrm>
            <a:off x="1187624" y="442119"/>
            <a:ext cx="75608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882 год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–объединение Киева и Новгорода.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Образование Древнерусского государства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8787" name="Picture 3" descr="http://i.mycdn.me/i?r=AzEPZsRbOZEKgBhR0XGMT1RkokNbSfBVkLueusABf1vGIK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7416824" cy="4171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 descr="https://ds04.infourok.ru/uploads/ex/1248/0015a99f-05e5cc76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" name="Picture 2" descr="https://webznayka.ru/images/GDE-KOGDA/russkaya-istoriya/Knyaz-Ig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69662"/>
            <a:ext cx="3744416" cy="5055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80112" y="620688"/>
            <a:ext cx="3353576" cy="556675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Святослав (сын Игоря и Ольги) 964-972</a:t>
            </a:r>
          </a:p>
          <a:p>
            <a:r>
              <a:rPr lang="ru-RU" dirty="0" smtClean="0"/>
              <a:t>-доблестный воин и полководец</a:t>
            </a:r>
          </a:p>
          <a:p>
            <a:r>
              <a:rPr lang="ru-RU" dirty="0" smtClean="0"/>
              <a:t>-победа над вятичами, Волжская </a:t>
            </a:r>
            <a:r>
              <a:rPr lang="ru-RU" dirty="0" err="1" smtClean="0"/>
              <a:t>Булгария</a:t>
            </a:r>
            <a:r>
              <a:rPr lang="ru-RU" dirty="0" smtClean="0"/>
              <a:t>, Хазария, Болгария.</a:t>
            </a:r>
          </a:p>
          <a:p>
            <a:r>
              <a:rPr lang="ru-RU" dirty="0" smtClean="0"/>
              <a:t>-завоевал много земель и расширил русские земли.</a:t>
            </a:r>
          </a:p>
          <a:p>
            <a:endParaRPr lang="ru-RU" dirty="0"/>
          </a:p>
        </p:txBody>
      </p:sp>
      <p:pic>
        <p:nvPicPr>
          <p:cNvPr id="120836" name="Picture 4" descr="https://static.make.ua/catalog/14/ukraine-0005__1389453983__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92696"/>
            <a:ext cx="3924300" cy="5857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</TotalTime>
  <Words>102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Слайд 1</vt:lpstr>
      <vt:lpstr>Слайд 2</vt:lpstr>
      <vt:lpstr>Становление Древнерусского государства.</vt:lpstr>
      <vt:lpstr>"Откуда есть пошла Руськая земля?  Кто первее в Киеве начал княжити?  Откуда Руськая земля стала есть?".  </vt:lpstr>
      <vt:lpstr>Государство– это объединение людей   , которые живут на одной территории    и признают высшую власть    правителя. Признание ее выражается   в готовности людей платить налоги.   Взаимоотношения людей   регулируются законами.   Осуществляется охрана – армией. 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asd</dc:creator>
  <cp:lastModifiedBy>asd</cp:lastModifiedBy>
  <cp:revision>9</cp:revision>
  <dcterms:created xsi:type="dcterms:W3CDTF">2020-02-11T13:39:54Z</dcterms:created>
  <dcterms:modified xsi:type="dcterms:W3CDTF">2020-02-11T14:37:58Z</dcterms:modified>
</cp:coreProperties>
</file>